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2" r:id="rId5"/>
    <p:sldId id="260" r:id="rId6"/>
    <p:sldId id="263" r:id="rId7"/>
    <p:sldId id="265" r:id="rId8"/>
    <p:sldId id="264" r:id="rId9"/>
    <p:sldId id="266" r:id="rId10"/>
    <p:sldId id="267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>
        <p:scale>
          <a:sx n="100" d="100"/>
          <a:sy n="100" d="100"/>
        </p:scale>
        <p:origin x="726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r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1115616" y="0"/>
            <a:ext cx="253365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/>
          <a:stretch/>
        </p:blipFill>
        <p:spPr bwMode="auto">
          <a:xfrm>
            <a:off x="971600" y="6129338"/>
            <a:ext cx="2533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913" y="2781300"/>
            <a:ext cx="7507287" cy="8207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Благоустройство, Озеленение  территории и содержание зеленых насаждений многоквартирного дома </a:t>
            </a:r>
          </a:p>
        </p:txBody>
      </p:sp>
    </p:spTree>
    <p:extLst>
      <p:ext uri="{BB962C8B-B14F-4D97-AF65-F5344CB8AC3E}">
        <p14:creationId xmlns:p14="http://schemas.microsoft.com/office/powerpoint/2010/main" val="410992318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1217601" y="116632"/>
            <a:ext cx="223224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/>
          <a:stretch/>
        </p:blipFill>
        <p:spPr bwMode="auto">
          <a:xfrm>
            <a:off x="971600" y="6129338"/>
            <a:ext cx="2533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103440" y="476547"/>
            <a:ext cx="5040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Благоустройство, Озеленение  территории и содержание зеленых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насаждений и декорирования в 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многоквартирного дома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3648" y="1484784"/>
            <a:ext cx="3424424" cy="476361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Профессиональный флорист-дизайнер и декоратор занимается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оформлением интерьеров и фасадов домов к Новому году уже больше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двух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лет!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 декоратор оформляет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 –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Этаж и территорию многоквартирного дома.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3" name="Picture 19" descr="907795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31904"/>
            <a:ext cx="1646086" cy="219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новый 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53" y="4236690"/>
            <a:ext cx="220595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5" name="Picture 21" descr="новый 2021.jpg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29" y="1815644"/>
            <a:ext cx="1653183" cy="22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новый 20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18384"/>
            <a:ext cx="1718989" cy="171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45288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1217601" y="116632"/>
            <a:ext cx="223224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/>
          <a:stretch/>
        </p:blipFill>
        <p:spPr bwMode="auto">
          <a:xfrm>
            <a:off x="971600" y="6129338"/>
            <a:ext cx="2533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103440" y="476547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Благоустройство, Озеленение  территории и содержание зеленых насаждений многоквартирного дома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5608" y="1484784"/>
            <a:ext cx="3496432" cy="4763616"/>
          </a:xfrm>
        </p:spPr>
        <p:txBody>
          <a:bodyPr>
            <a:normAutofit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Декоратор –флорист подбирает   по бюджету, срокам и стилю по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сезонам: зимнее,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весеннее, летнее 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осенние.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Изготавливает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неповторимые для Нас украшения, композиции, декорации, световое оформление - всё, чтобы праздник стал незабываемый!</a:t>
            </a:r>
          </a:p>
          <a:p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4" name="Picture 10" descr="IMG_20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6499" y="3848468"/>
            <a:ext cx="2215976" cy="166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IMG_20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7409" y="1656427"/>
            <a:ext cx="1859149" cy="139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image-04-11-21-03-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04" y="1426204"/>
            <a:ext cx="1326816" cy="187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IMG_20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5310" y="1661235"/>
            <a:ext cx="1876156" cy="140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0382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1217601" y="116632"/>
            <a:ext cx="223224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/>
          <a:stretch/>
        </p:blipFill>
        <p:spPr bwMode="auto">
          <a:xfrm>
            <a:off x="971600" y="6129338"/>
            <a:ext cx="2533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103440" y="476547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Благоустройство, Озеленение  территории и содержание зеленых насаждений многоквартирного дома </a:t>
            </a:r>
          </a:p>
        </p:txBody>
      </p:sp>
      <p:pic>
        <p:nvPicPr>
          <p:cNvPr id="1028" name="Picture 4" descr="IMG_74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15" y="1700808"/>
            <a:ext cx="2198257" cy="164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G_74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88616"/>
            <a:ext cx="2232248" cy="16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G_74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15" y="3573016"/>
            <a:ext cx="2198257" cy="293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IMG_747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26" y="3564632"/>
            <a:ext cx="2224583" cy="296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92743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idx="1"/>
          </p:nvPr>
        </p:nvSpPr>
        <p:spPr>
          <a:xfrm>
            <a:off x="1115616" y="1340768"/>
            <a:ext cx="4437306" cy="4464497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Зеленые насаждения - легкие города, они являются одним из источников кислорода. Зеленые насаждения в городе выполняют ряд функций: поглощение углекислого газа, абсорбирование вредных веществ, создание акустического барьера от шума автотранспорта, восстановление баланса влажности атмосферы.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	Озеленение территории многоквартирного дома и прилегающей  территории к многоквартирному дому по адресу: ул.Расплетина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д.21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ТСН (ж)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проводит по следующим направлениям: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- посадка новых деревьев (туи), кустарник (спиреи) и уход за ними собственными силами;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        - содержание зеленых насаждений, включающие в себя обработку почвы, полив, внесение удобрений, обрезку кроны, и их обрезку, а также проведение иных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мероприятий в соответствии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Постановления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Правительства Москвы от 10 сентября 2002 г. №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743-ПП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утверждении Правил создания, содержания и охраны зеленых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насаждений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природных сообществ города Москвы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5600" dirty="0" smtClean="0"/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1115616" y="23911"/>
            <a:ext cx="1944216" cy="131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/>
          <a:stretch/>
        </p:blipFill>
        <p:spPr bwMode="auto">
          <a:xfrm>
            <a:off x="1059657" y="6021288"/>
            <a:ext cx="2533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79912" y="260648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Благоустройство, Озеленение  территории и содержание зеленых насаждений многоквартирного дома </a:t>
            </a:r>
          </a:p>
        </p:txBody>
      </p:sp>
      <p:pic>
        <p:nvPicPr>
          <p:cNvPr id="1029" name="Picture 5" descr="fa1be418-11b9-4d8e-a7b9-83a7139daa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89" y="1841182"/>
            <a:ext cx="1106350" cy="160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89" y="1841182"/>
            <a:ext cx="975900" cy="1646661"/>
          </a:xfrm>
          <a:prstGeom prst="rect">
            <a:avLst/>
          </a:prstGeom>
          <a:noFill/>
        </p:spPr>
      </p:pic>
      <p:pic>
        <p:nvPicPr>
          <p:cNvPr id="1030" name="Picture 6" descr="2a43b96b-958f-4d09-974e-226d21d293c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94" y="4907819"/>
            <a:ext cx="1993696" cy="97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C:\Users\79037\AppData\Local\Microsoft\Windows\INetCache\Content.Word\320a0660-6862-4b40-b4c4-d34bd8392f0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" b="28688"/>
          <a:stretch/>
        </p:blipFill>
        <p:spPr bwMode="auto">
          <a:xfrm>
            <a:off x="5599535" y="3444410"/>
            <a:ext cx="969394" cy="1463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79037\AppData\Local\Microsoft\Windows\INetCache\Content.Word\9f876be2-1cfb-45be-881f-79f6d1ea289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30" y="3487843"/>
            <a:ext cx="1010316" cy="144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79037\AppData\Local\Temp\Rar$DRa15960.36040\цветы 1\650f249d-ae89-48ab-9e07-1bcfc307ab5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22" y="1841182"/>
            <a:ext cx="1062620" cy="1614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51571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idx="1"/>
          </p:nvPr>
        </p:nvSpPr>
        <p:spPr>
          <a:xfrm>
            <a:off x="971600" y="1909860"/>
            <a:ext cx="3888432" cy="4219477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высадка  однолетней цветочной рассады в цветники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вазоны.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Ежедневно проводится полив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газона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ремонт газонов, а именно проведена рекультивация с посевом газонной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травы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апреле привезли плодородный грунт для дальнейшего благоустройства. Погода нас не порадовала. Дождь, срывался снег, но мы не сдались и распределили 10 куб. м грунта по территории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наступления потепления расцвели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наши клумбы утопая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расскошных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бегониях, лаванды.	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1115616" y="23911"/>
            <a:ext cx="2389634" cy="138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/>
          <a:stretch/>
        </p:blipFill>
        <p:spPr bwMode="auto">
          <a:xfrm>
            <a:off x="971600" y="6129338"/>
            <a:ext cx="2533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00846" y="260648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Благоустройство, Озеленение  территории и содержание зеленых насаждений многоквартирного дома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C:\Users\79037\AppData\Local\Temp\Rar$DRa15960.36040\цветы 1\907fa129-34e6-4321-86ec-6a3f504360a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30" y="2822905"/>
            <a:ext cx="1440160" cy="141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79037\AppData\Local\Temp\Rar$DRa15960.36040\цветы 1\973fcb99-ab1d-4524-bd76-51dfe4e5df7f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5" r="4079" b="16605"/>
          <a:stretch/>
        </p:blipFill>
        <p:spPr bwMode="auto">
          <a:xfrm>
            <a:off x="7488894" y="1373248"/>
            <a:ext cx="1471026" cy="147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79037\AppData\Local\Temp\Rar$DRa15960.36040\цветы 1\a4792e01-6a56-42c9-a1f9-edab80f90ab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67" t="-1251" r="26366" b="3478"/>
          <a:stretch/>
        </p:blipFill>
        <p:spPr bwMode="auto">
          <a:xfrm>
            <a:off x="5075709" y="1421419"/>
            <a:ext cx="2444421" cy="142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79037\AppData\Local\Temp\Rar$DRa15960.36040\цветы 1\c592b745-ee64-4b85-b945-3303e78acda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74" y="2826354"/>
            <a:ext cx="1446217" cy="143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79037\AppData\Local\Temp\Rar$DRa15960.36040\цветы 1\497ead2e-5fd6-4aa0-b673-1d420cc92fef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56" y="2852972"/>
            <a:ext cx="1045662" cy="143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79037\AppData\Local\Temp\Rar$DRa15960.36040\цветы 1\48dda0a1-2f4d-40ea-ae03-15ab19b539cd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1694" y="4041074"/>
            <a:ext cx="176423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79037\AppData\Local\Temp\Rar$DRa15960.36040\цветы 1\63e63875-5596-4586-8214-c5940b894a3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09" y="4239077"/>
            <a:ext cx="1440160" cy="1764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48287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idx="1"/>
          </p:nvPr>
        </p:nvSpPr>
        <p:spPr>
          <a:xfrm>
            <a:off x="971600" y="1909860"/>
            <a:ext cx="3888432" cy="4219477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провели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санитарной обрезке ветвей, удалению поросли.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В настоящее время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уходные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мероприятия за саженцами (внесение удобрений, рыхление почвы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полив)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1115616" y="23911"/>
            <a:ext cx="253365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/>
          <a:stretch/>
        </p:blipFill>
        <p:spPr bwMode="auto">
          <a:xfrm>
            <a:off x="971600" y="6129338"/>
            <a:ext cx="2533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79912" y="260648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Благоустройство, Озеленение  территории и содержание зеленых насаждений многоквартирного дома </a:t>
            </a:r>
          </a:p>
        </p:txBody>
      </p:sp>
      <p:pic>
        <p:nvPicPr>
          <p:cNvPr id="2053" name="Picture 5" descr="C:\Users\79037\Desktop\сайт\работы и на сайт 07-08 2021\зел насажд\b866d248-ccbc-464c-b2f2-7918f9380d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57" y="4160118"/>
            <a:ext cx="1880755" cy="251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79037\Desktop\сайт\работы и на сайт 07-08 2021\зел насажд\c6a54352-9ca0-4e24-88c2-d2030797a74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34" y="1757349"/>
            <a:ext cx="1800200" cy="240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3c9526c1-6df2-4475-989d-18cebf45c8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33" y="1757349"/>
            <a:ext cx="2017014" cy="240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79037\Desktop\сайт\Новая папка (2)\384d8e4b-d2f6-4a43-8df1-10d784b874d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t="19327" r="11071" b="36038"/>
          <a:stretch/>
        </p:blipFill>
        <p:spPr bwMode="auto">
          <a:xfrm>
            <a:off x="6954512" y="4151493"/>
            <a:ext cx="1976735" cy="244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8481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idx="1"/>
          </p:nvPr>
        </p:nvSpPr>
        <p:spPr>
          <a:xfrm>
            <a:off x="971600" y="1909860"/>
            <a:ext cx="3744416" cy="4219478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ТСН(ж) «Дом в сосновой роще» обратилось в  ГБУ «Жилищник района Щукино»  по  посадке деревьев в сквере. в рамках акции «Миллион деревьев» Ель обыкновенная (европейская) в количестве 3шт;  Лиственница в количестве 4 шт.; Рябина плакучая в количестве  5 шт.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Получен ответ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ГБУ «Жилищник района Щукино» 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1115616" y="23911"/>
            <a:ext cx="253365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/>
          <a:stretch/>
        </p:blipFill>
        <p:spPr bwMode="auto">
          <a:xfrm>
            <a:off x="971600" y="6129338"/>
            <a:ext cx="2533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79912" y="260648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Благоустройство, Озеленение  территории и содержание зеленых насаждений многоквартирного дома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8565" r="45172" b="6819"/>
          <a:stretch/>
        </p:blipFill>
        <p:spPr bwMode="auto">
          <a:xfrm>
            <a:off x="4644008" y="1628800"/>
            <a:ext cx="2483307" cy="292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73902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971600" y="116632"/>
            <a:ext cx="2232248" cy="120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/>
          <a:stretch/>
        </p:blipFill>
        <p:spPr bwMode="auto">
          <a:xfrm>
            <a:off x="971600" y="6129338"/>
            <a:ext cx="2533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987824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Благоустройство, Озеленение  территории и содержание зеленых насаждений многоквартирного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7"/>
            <a:ext cx="3168352" cy="3960441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ТСН (ж) отправила обращение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портале «Наш город»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вопросу санитарной обрезке сухих веток в Сосновой роще 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«Жилищник района Щукино»</a:t>
            </a:r>
          </a:p>
          <a:p>
            <a:pPr marL="8229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выполнили работы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территории дома по адресу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ул.Расплетина,д.21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6648"/>
            <a:ext cx="1379291" cy="189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91" y="1285934"/>
            <a:ext cx="1353150" cy="192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33" y="3189361"/>
            <a:ext cx="1314066" cy="175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61" y="3189361"/>
            <a:ext cx="1532607" cy="181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C:\Users\79037\Desktop\сайт\санитарная образка\af7ad8b4-33ae-4a9e-9b4b-b0d8e1cefab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05" y="1381663"/>
            <a:ext cx="1016830" cy="180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79037\Desktop\сайт\санитарная образка\ba9c46c7-89d3-4ec2-8d70-c05135bc63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82" y="3107408"/>
            <a:ext cx="1113630" cy="19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7763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971600" y="116632"/>
            <a:ext cx="253365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/>
          <a:stretch/>
        </p:blipFill>
        <p:spPr bwMode="auto">
          <a:xfrm>
            <a:off x="971600" y="6129338"/>
            <a:ext cx="2533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699792" y="260648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Благоустройство, Озеленение  территории и содержание зеленых насаждений многоквартирного дома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7"/>
            <a:ext cx="2880320" cy="4032449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 многочисленным жалоб собственников о затруднении выезда из  паркинга. Для безопасности движения автотранспорта за счёт ТСН(ж) были установлены дорожные знаки. Размещение Установленных дорожных  знаков отправлены в Префектуру для согласования  на заседании Окружной комиссии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6146" name="Picture 2" descr="5b4c880b-8d65-44e6-b9f3-af09326a1c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423839"/>
            <a:ext cx="2387573" cy="17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79037\Desktop\1ca8d83a-b649-4038-a756-a689d66c5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95264"/>
            <a:ext cx="1849338" cy="24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8334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1217601" y="116632"/>
            <a:ext cx="223224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/>
          <a:stretch/>
        </p:blipFill>
        <p:spPr bwMode="auto">
          <a:xfrm>
            <a:off x="971600" y="6129338"/>
            <a:ext cx="2533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79912" y="260648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Благоустройство, Озеленение  территории и содержание зеленых насаждений многоквартирного дома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7"/>
            <a:ext cx="3600400" cy="4248473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Наступили благоприятные дни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проведения работ по благоустройству и ремонту АБП .  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момента сдачи многоквартирного дома в эксплуатацию прошло не мало времени 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асфальто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бетонном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покрытии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(АБП) образовались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ямы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трещины. Председатель Правления обратилась в ГБУ  «Жилищник района Щукино» для решения вопроса по ремонту АБП. 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Часть работ были проведены за счет строки « Содержание и ремонт» , а часть в рамках благоустройства района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79037\Desktop\сайт\работы и на сайт 07-08 2021\ремонт АБП паркинг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4" r="15171"/>
          <a:stretch/>
        </p:blipFill>
        <p:spPr bwMode="auto">
          <a:xfrm>
            <a:off x="5724128" y="1268760"/>
            <a:ext cx="1368152" cy="178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79037\Desktop\сайт\работы и на сайт 07-08 2021\благоустройство  территор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27842"/>
            <a:ext cx="1510528" cy="17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79037\Desktop\встреча Директор\d33f5c48-0dd3-4edb-8f2a-06ac7a2b2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57836"/>
            <a:ext cx="2878680" cy="21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79037\Desktop\сайт\работы и на сайт 07-08 2021\ремонт АБП паркинг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4" r="15171"/>
          <a:stretch/>
        </p:blipFill>
        <p:spPr bwMode="auto">
          <a:xfrm>
            <a:off x="5876528" y="1421160"/>
            <a:ext cx="1368152" cy="178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139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1217601" y="116632"/>
            <a:ext cx="223224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/>
          <a:stretch/>
        </p:blipFill>
        <p:spPr bwMode="auto">
          <a:xfrm>
            <a:off x="971600" y="6129338"/>
            <a:ext cx="2533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79912" y="260648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Благоустройство, Озеленение  территории и содержание зеленых насаждений многоквартирного дома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62615"/>
            <a:ext cx="3630643" cy="4733879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Также в 2021 г. благоустраивался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парк в районе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улицы Маршала Бирюзова, дома 41 и улицы Расплетина, дома 19, корпуса 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Зеленая территория с соснами пользуется популярностью у жителей. В то же время ее инфраструктура нуждается в обновлении. Лесной массив приводят в порядок исходя из жестких экологических требований и с учетом пожеланий жителей. Специалисты полностью сохраняют разнообразие лесной растительности. Тропинки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сделали из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песка и гравия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 время благоустройства ремонтировали детские и спортивные площадки, площадки для выгула собак, приводили  в порядок газоны. Зеленая территория стала уютнее. При этом ее экологическое состояние улучшилась за счет грамотного распределения рекреационной нагрузки и потоков пешеходов.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Правление совместно с активными жителями района и нашего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дома принимали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активное участие по решению вопросов благоустройства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Префектуре СЗАО и Управы района </a:t>
            </a:r>
          </a:p>
        </p:txBody>
      </p:sp>
      <p:pic>
        <p:nvPicPr>
          <p:cNvPr id="7170" name="Picture 2" descr="C:\Users\79037\Desktop\АБП во дворе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43" y="1415933"/>
            <a:ext cx="1721718" cy="150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79037\Desktop\АБП во дворе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41" y="1415933"/>
            <a:ext cx="1980857" cy="150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79037\Desktop\АБП во дворе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44" y="2868680"/>
            <a:ext cx="1580102" cy="13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79037\Desktop\АБП во дворе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09" y="2903017"/>
            <a:ext cx="2044990" cy="13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79037\Desktop\АБП во дворе\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78" t="15000" r="15978" b="11797"/>
          <a:stretch/>
        </p:blipFill>
        <p:spPr bwMode="auto">
          <a:xfrm rot="10800000" flipH="1" flipV="1">
            <a:off x="5796136" y="4260419"/>
            <a:ext cx="2407163" cy="1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79037\Desktop\сайт\работы и на сайт 07-08 2021\ремонт АБП паркинг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4" r="15171"/>
          <a:stretch/>
        </p:blipFill>
        <p:spPr bwMode="auto">
          <a:xfrm>
            <a:off x="4602243" y="4256574"/>
            <a:ext cx="1556066" cy="193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071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801</TotalTime>
  <Words>550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Гуревич</dc:creator>
  <cp:lastModifiedBy>79037</cp:lastModifiedBy>
  <cp:revision>57</cp:revision>
  <dcterms:created xsi:type="dcterms:W3CDTF">2021-11-11T15:26:21Z</dcterms:created>
  <dcterms:modified xsi:type="dcterms:W3CDTF">2021-12-15T10:14:46Z</dcterms:modified>
</cp:coreProperties>
</file>